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4" r:id="rId5"/>
    <p:sldId id="262" r:id="rId6"/>
    <p:sldId id="259" r:id="rId7"/>
    <p:sldId id="265" r:id="rId8"/>
    <p:sldId id="260" r:id="rId9"/>
    <p:sldId id="261" r:id="rId10"/>
    <p:sldId id="266" r:id="rId11"/>
    <p:sldId id="267" r:id="rId12"/>
    <p:sldId id="268" r:id="rId13"/>
    <p:sldId id="263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0F4"/>
    <a:srgbClr val="B4E8EE"/>
    <a:srgbClr val="9AD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7D5CEE-C46D-4768-AEDA-8AD884F2723A}" v="44" dt="2023-01-30T06:55:28.139"/>
    <p1510:client id="{DA4FE33A-3A7F-9740-9F73-E3E3DFE41FED}" v="58" dt="2023-01-29T09:46:54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2"/>
  </p:normalViewPr>
  <p:slideViewPr>
    <p:cSldViewPr snapToGrid="0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6DBDC-3BA7-7340-9320-9A119820BF8E}" type="datetimeFigureOut">
              <a:rPr lang="de-DE" smtClean="0"/>
              <a:t>10.02.2023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6264F-5197-8347-B77A-C6910733C2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175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Lya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738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650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5909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534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Lya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492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064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348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Lya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42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Lya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5711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185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223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Aline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6264F-5197-8347-B77A-C6910733C29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539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B202C4-653D-4A98-8E76-A938E3691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128CCD-5B0C-1FD6-A255-8D4B5C09F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AD695D-2D97-8631-9E2D-546BBF430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7155B-486F-FD4E-B7F3-0D28A470D2DF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A99733-F22F-7863-78CA-A8DCC0D81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9A17B6-032B-6499-F6F8-B1A00663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41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B7F5B-7AE9-80B4-F1E9-2147C65F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C84256-0025-AFF8-93A9-DA1D1E977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243618-C12B-EC2A-051D-B8B795CB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48F37-CEA0-594D-9A56-08029BEC5A38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E19A4-1E41-EB68-4B4C-7B081C8E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359B06-3AF3-E641-F6EF-59D9BA73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88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A089096-6BCB-AED6-DEB5-423E372D0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5F1B40-B50C-2474-2883-9ADD85B8B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F6CB6C-5C75-CCC7-2CA0-D720211E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627E0-F370-C540-8F5A-70093B05A214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739053-90FC-0BA5-272D-F8CA5F96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4B9DB4-1E52-9694-841E-2EB493AE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20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98ADA3-076A-9D04-494C-26CA3EC1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3E6B02-0008-E584-9D62-287CABD09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778E2-F990-AB00-8003-A42DDB6F2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87FD8-72AE-8144-8EBA-C444860ACAB8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B1946F-09CF-BD61-8691-270CC9069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1F3301-3F50-7646-7EE3-8A38BFF7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185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7BF8F-D3FD-0099-0A46-B1AB487B1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7A7900-8E07-05FD-B32D-7B8800B13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B6DDD9-E9FC-D951-2C65-914CA5D7D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A2DD1-1FB9-1042-B32A-A00BE1F0EC5B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536AF9-E360-7D50-C1F4-D4605E869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D6AB1B-6396-0698-4783-96654330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453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022CD-FCB1-DADA-7B6D-6D8198CB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AC12BE-2DF2-F82C-5AD8-003BE361A1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BD89BD-214F-CA36-9343-DF30A7FF7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FF41A0-2CA0-E0F1-5C97-34BFCC57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99A7-1262-B248-AF31-96ECCFFC1270}" type="datetime1">
              <a:rPr lang="de-CH" smtClean="0"/>
              <a:t>10.02.2023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E6AAE7-A965-9619-C3CD-270C2A4A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C11534-1F78-0415-377A-37A80F64C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660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6FBE82-ECF7-D2FC-2200-B8F7134D2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ACD51B-307A-31B8-542C-7047FD744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B6C972-C179-ED4D-FA21-DB76BE0F3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B8B5B6-6254-9EF4-DA7E-8C0EB6325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2D73EAE-65CD-53DA-D9B3-56FD6B9111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0351F7E-C9B2-4EE5-C7F3-9B95DCAE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CDEAA-BB01-C540-B9A6-DA7FB200D6C9}" type="datetime1">
              <a:rPr lang="de-CH" smtClean="0"/>
              <a:t>10.02.2023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B60C88-19EC-082F-E54D-BF9D72AB7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313440D-A5C8-2493-C83C-112FDF6D6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44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4BC78-5C44-4535-E46A-0641223A4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D33755E-D2A9-F154-6F8E-E7607747B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C64E6-9832-4745-98E3-597880783203}" type="datetime1">
              <a:rPr lang="de-CH" smtClean="0"/>
              <a:t>10.02.2023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913592-D5AA-BEBE-6E6A-0900069D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3D0B68-8A16-5C60-1708-505555F0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58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C6357F-E0E3-3510-6549-26FF3D05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077C-858B-C14E-BE7D-683B8355AE86}" type="datetime1">
              <a:rPr lang="de-CH" smtClean="0"/>
              <a:t>10.02.2023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9CB696-DDC6-DE7D-F3DE-53C47E434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7AA1BB7-2D5B-043A-EB32-23874CC5F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51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EF530E-D638-BEA7-4D68-DBEBC442A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3198E-9861-96CD-6FA8-516DE97D7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68A5AD-E943-47C3-6150-D336C03B7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F158B4-ED93-69F2-4BCF-2911FCF8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FD92-7ED3-554C-9D37-8CEA8BC4E4A0}" type="datetime1">
              <a:rPr lang="de-CH" smtClean="0"/>
              <a:t>10.02.2023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4F1ED9-A54C-201A-1544-CC5729E9A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2188E5-DF4C-6239-E39D-F2B0A87D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554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4E932-590F-C110-74F3-9F2A57411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FF2C9C-252E-177F-C1FF-DB3300383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CB9A07-8930-377C-054F-1602681F4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99F9EE-7CF8-F136-89AF-03C12EB4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EA2A-8C59-9E47-BA65-023B82E36D4D}" type="datetime1">
              <a:rPr lang="de-CH" smtClean="0"/>
              <a:t>10.02.2023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79F189-3D8B-2A6A-2646-907ACB160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1692D1-EE75-7735-BF16-F9ACAAE2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79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83C1F1F-FA54-5883-06A1-4BD9DA8FF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8F3FDB-348F-66E1-569A-49C128CD4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E11BAA-FE39-CA87-33B8-FF52BD7484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55E6A-746F-FF44-BB97-1C7BB130CD4B}" type="datetime1">
              <a:rPr lang="de-CH" smtClean="0"/>
              <a:t>10.02.2023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86C8DE-89A6-4AFC-BBFC-91D01200E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Informatik Projekt - Winterlandschaft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5CBE1E-1C3D-1866-AD63-81E031AD8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F9C07-ABDA-7E4C-B7B5-FC8EF06483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55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mg.freepik.com/fotos-kostenlos/geheimnisvolle-winterlandschaft-majestaetische-berge-im-winter_146671-14057.jpg?w=200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2D91FE21-828F-1CCF-F310-6B6C1A3306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9" r="-1" b="-1"/>
          <a:stretch/>
        </p:blipFill>
        <p:spPr bwMode="auto">
          <a:xfrm>
            <a:off x="0" y="10"/>
            <a:ext cx="1218893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4968620-3F87-C553-86C9-3F34EA2E5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Minecraft Projekt</a:t>
            </a:r>
            <a:br>
              <a:rPr lang="de-DE" sz="6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600" b="1" dirty="0">
                <a:solidFill>
                  <a:srgbClr val="FFFFFF"/>
                </a:solidFill>
                <a:latin typeface="Andale Mono" panose="020B0509000000000004" pitchFamily="49" charset="0"/>
                <a:cs typeface="Arial" panose="020B0604020202020204" pitchFamily="34" charset="0"/>
              </a:rPr>
              <a:t>Winterlandschaft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86BCBC4-9AE2-2293-2D27-3873D1537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Alina, Aline &amp; Lya</a:t>
            </a:r>
          </a:p>
        </p:txBody>
      </p:sp>
      <p:sp>
        <p:nvSpPr>
          <p:cNvPr id="1038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A6F61D-5962-BB86-5C38-C46D8E23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336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2CB19-A7C0-60DE-2834-E6E47D072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</a:rPr>
              <a:t>Fazit - Negatives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E30213-5260-CA4E-6DB1-D20418A58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Zeitaufwendig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Schwierige Codes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Schwierig Fehler herauszufinden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Schwierige Umsetzung des Geplanten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9B0BDA-7073-9692-AC46-FF65B2C6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370FE52-FCB9-69F1-531B-81657E68F06B}"/>
              </a:ext>
            </a:extLst>
          </p:cNvPr>
          <p:cNvSpPr/>
          <p:nvPr/>
        </p:nvSpPr>
        <p:spPr>
          <a:xfrm>
            <a:off x="9848335" y="-9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AF4353CE-F834-11F0-1ADB-075A3C1217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8334" y="-9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C2E54E4-6E10-794D-0CFD-534C0609D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39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A584DE-3516-83D9-9413-0B91E9897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</a:rPr>
              <a:t>Fazit – Verbesserungen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10F30F-53C3-233B-9C2E-21C881EB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Vorher noch besser planen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Nicht so viel vornehmen</a:t>
            </a:r>
          </a:p>
          <a:p>
            <a:pPr marL="0" indent="0">
              <a:buNone/>
            </a:pPr>
            <a:endParaRPr lang="de-DE" sz="2000" dirty="0">
              <a:cs typeface="Calibri" panose="020F0502020204030204"/>
            </a:endParaRPr>
          </a:p>
          <a:p>
            <a:endParaRPr lang="de-DE" dirty="0">
              <a:cs typeface="Calibri" panose="020F0502020204030204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D7FD0C-9F77-2DBC-D797-AA2A735C0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CE22B6E-E253-5FE4-3A72-FF12ADCBF111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D3170571-93D1-5F02-B73C-123CA26E53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8334" y="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D6C205D-B403-5377-5220-D97FAF41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182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5ACEA-B9D2-899C-21E5-BE2DF3D2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/>
              </a:rPr>
              <a:t>Quellen</a:t>
            </a: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EC7029-7D74-982F-43BE-BFA892458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8148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1800" dirty="0">
                <a:latin typeface="Arial"/>
                <a:cs typeface="Arial"/>
              </a:rPr>
              <a:t>Abbildung</a:t>
            </a:r>
            <a:endParaRPr lang="de-DE" dirty="0">
              <a:latin typeface="Calibri" panose="020F0502020204030204"/>
              <a:cs typeface="Calibri" panose="020F0502020204030204"/>
            </a:endParaRPr>
          </a:p>
          <a:p>
            <a:pPr lvl="1"/>
            <a:r>
              <a:rPr lang="de-DE" sz="1400" dirty="0">
                <a:ea typeface="+mn-lt"/>
                <a:cs typeface="+mn-lt"/>
                <a:hlinkClick r:id="rId2"/>
              </a:rPr>
              <a:t>https://img.freepik.com/fotos-kostenlos/geheimnisvolle-winterlandschaft-majestaetische-berge-im-winter_146671-14057.jpg?w=2000</a:t>
            </a:r>
            <a:r>
              <a:rPr lang="de-DE" sz="1400" dirty="0">
                <a:ea typeface="+mn-lt"/>
                <a:cs typeface="+mn-lt"/>
              </a:rPr>
              <a:t>, 27.01.23</a:t>
            </a:r>
            <a:endParaRPr lang="de-DE" sz="1400" dirty="0">
              <a:latin typeface="Arial"/>
              <a:cs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B85D75-68EA-418D-C1B7-2065E0BBD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3DD6CD-EC35-0C35-F3DB-D4FCF984A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493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64B1CE-1A66-260D-8EFA-5CC80D9AC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6838" y="27662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5400" b="1" dirty="0">
                <a:latin typeface="Andale Mono" panose="020B0509000000000004" pitchFamily="49" charset="0"/>
                <a:cs typeface="Arial" panose="020B0604020202020204" pitchFamily="34" charset="0"/>
              </a:rPr>
              <a:t>Fragen?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817286F-0B93-ED50-FFF5-5A04843C922F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76DA6605-F40C-8A69-9BC5-39B043125C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BECD7F-0D80-22B8-18AE-F9D6B7FC7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76B153-F8A5-4EEC-52BB-DE9CB4B9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878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60A07-0EF0-CF1C-FB26-73B881165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Inhaltverzeichnis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67CCE8-0E07-10B6-6BE2-C93247551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8227"/>
            <a:ext cx="10515600" cy="429873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Projektideen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Arbeitsweise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Guten Ideen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Wichtige Stelle im Programm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Probleme &amp; Lösungen</a:t>
            </a:r>
          </a:p>
          <a:p>
            <a:pPr>
              <a:lnSpc>
                <a:spcPct val="150000"/>
              </a:lnSpc>
            </a:pPr>
            <a:r>
              <a:rPr lang="de-DE" sz="2400" dirty="0">
                <a:latin typeface="Arial"/>
                <a:cs typeface="Arial"/>
              </a:rPr>
              <a:t>Fazit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4644F96-3C66-9F73-BBAE-50531B232917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853B6FA1-6466-E8DA-2899-DD13B555A2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FF30FEE7-B096-2849-31B8-00627F76E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6DAB9132-9152-18FA-AC95-32FD6BF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13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DAA33-4276-16A3-F787-24889064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Erste Projektidee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DD9425-0C43-B9CC-CD93-FB6636B70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/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Weihnachtslandschaft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Weihnachtsbäume (</a:t>
            </a: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mit Codes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Renntiere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Schneemann, …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Schneien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Weihnachtsmusik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Sobald es dunkel ist, geht Beleuchtung an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Kleine Häuser (</a:t>
            </a: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mit Codes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Haupthaus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3531DDF-A9D7-79A0-BACA-0A99AF1BF994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0F25CB0D-236F-E1F3-F83A-35E9C1B0B8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81C89B3-8F0E-BE7D-9464-F8CDA0CB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4E4B1AE-07EF-B060-3B6B-117207B3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92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BCAB0-248F-A6BB-295E-48A7BAD8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</a:rPr>
              <a:t>Definitives Projekt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2D45FC-5681-5BD0-0B50-73DD0F6AC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Winterlandschaft</a:t>
            </a:r>
          </a:p>
          <a:p>
            <a:r>
              <a:rPr lang="de-DE" sz="2000" dirty="0">
                <a:latin typeface="Arial"/>
                <a:cs typeface="Arial"/>
              </a:rPr>
              <a:t>Bau eines großen Hauses (</a:t>
            </a:r>
            <a:r>
              <a:rPr lang="de-DE" sz="2000" i="1" dirty="0">
                <a:latin typeface="Arial"/>
                <a:cs typeface="Arial"/>
              </a:rPr>
              <a:t>von Hand</a:t>
            </a:r>
            <a:r>
              <a:rPr lang="de-DE" sz="2000" dirty="0">
                <a:latin typeface="Arial"/>
                <a:cs typeface="Arial"/>
              </a:rPr>
              <a:t>) 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Kleine Häuser (</a:t>
            </a: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programmiert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de-DE" sz="2000" dirty="0">
                <a:latin typeface="Arial"/>
                <a:cs typeface="Arial"/>
              </a:rPr>
              <a:t>Eislaufbahn mit Zaun &amp; Beleuchtung</a:t>
            </a:r>
            <a:r>
              <a:rPr lang="de-DE" sz="2000" dirty="0">
                <a:latin typeface="Arial"/>
                <a:cs typeface="Arial"/>
                <a:sym typeface="Wingdings" pitchFamily="2" charset="2"/>
              </a:rPr>
              <a:t> (</a:t>
            </a:r>
            <a:r>
              <a:rPr lang="de-DE" sz="2000" i="1" dirty="0">
                <a:latin typeface="Arial"/>
                <a:cs typeface="Arial"/>
                <a:sym typeface="Wingdings" pitchFamily="2" charset="2"/>
              </a:rPr>
              <a:t>mit Code</a:t>
            </a:r>
            <a:r>
              <a:rPr lang="de-DE" sz="2000" dirty="0">
                <a:latin typeface="Arial"/>
                <a:cs typeface="Arial"/>
                <a:sym typeface="Wingdings" pitchFamily="2" charset="2"/>
              </a:rPr>
              <a:t>)</a:t>
            </a:r>
            <a:endParaRPr lang="de-DE" sz="2000" dirty="0">
              <a:latin typeface="Arial"/>
              <a:cs typeface="Arial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Betonblöcke anstatt Zaun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Sobald Eisbahn betreten wird, geht Beleuchtung an </a:t>
            </a: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(mit Code)</a:t>
            </a:r>
          </a:p>
          <a:p>
            <a:r>
              <a:rPr lang="de-DE" sz="2000" dirty="0">
                <a:latin typeface="Arial"/>
                <a:cs typeface="Arial"/>
              </a:rPr>
              <a:t>Weihnachtsbaum &amp; Zuckerstangen </a:t>
            </a:r>
            <a:r>
              <a:rPr lang="de-DE" sz="2000" i="1" dirty="0">
                <a:latin typeface="Arial"/>
                <a:cs typeface="Arial"/>
              </a:rPr>
              <a:t>(von Hand)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/>
                <a:cs typeface="Arial"/>
              </a:rPr>
              <a:t>Zaun um "Dorf"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E0BDB02-99D7-25F1-EB77-9AB20AD9D858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3DE2AD8A-B7CA-8EFD-5D1B-1339E362E6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00E1DBB5-845B-7672-6839-A82B70054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E0700E81-99B8-7DB7-B09D-F36E056D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20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17D50-E2A3-38EE-56CE-B34CC699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Arbeitsweise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6B7130-AEDA-024F-CE47-471E55E5C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6157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e-DE" sz="2000" dirty="0">
                <a:latin typeface="Arial"/>
                <a:cs typeface="Arial"/>
              </a:rPr>
              <a:t>Lya: 	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Bau des großen Hauses von Hand</a:t>
            </a:r>
          </a:p>
          <a:p>
            <a:pPr lvl="1"/>
            <a:r>
              <a:rPr lang="de-DE" sz="1600" dirty="0">
                <a:latin typeface="Arial"/>
                <a:cs typeface="Arial"/>
              </a:rPr>
              <a:t>Zuckerstangen bauen</a:t>
            </a:r>
          </a:p>
          <a:p>
            <a:pPr lvl="1"/>
            <a:r>
              <a:rPr lang="de-DE" sz="1600" dirty="0">
                <a:latin typeface="Arial"/>
                <a:cs typeface="Arial"/>
              </a:rPr>
              <a:t>Mithilfe bei Code für kleine Häuser</a:t>
            </a:r>
          </a:p>
          <a:p>
            <a:r>
              <a:rPr lang="de-DE" sz="2000" dirty="0">
                <a:latin typeface="Arial"/>
                <a:cs typeface="Arial"/>
              </a:rPr>
              <a:t>Alina:</a:t>
            </a:r>
          </a:p>
          <a:p>
            <a:pPr lvl="1"/>
            <a:r>
              <a:rPr lang="de-DE" sz="1600" dirty="0">
                <a:latin typeface="Arial"/>
                <a:cs typeface="Arial"/>
              </a:rPr>
              <a:t>Codes für Eislaufbahn und die kleinen Häuser</a:t>
            </a:r>
            <a:endParaRPr lang="de-DE" sz="1600" dirty="0">
              <a:cs typeface="Calibri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Interaktionen für Licht bei Eislaufbahn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Weihnachtsbaum von Hand</a:t>
            </a:r>
          </a:p>
          <a:p>
            <a:r>
              <a:rPr lang="de-DE" sz="2000" dirty="0">
                <a:latin typeface="Arial"/>
                <a:cs typeface="Arial"/>
              </a:rPr>
              <a:t>Aline: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Codes für Eislaufbahn und die kleinen Häuser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 sz="1600" dirty="0">
                <a:latin typeface="Arial"/>
                <a:cs typeface="Arial"/>
              </a:rPr>
              <a:t>Alles in eine Welt zusammenfügen</a:t>
            </a:r>
          </a:p>
          <a:p>
            <a:pPr lvl="1"/>
            <a:r>
              <a:rPr lang="de-DE" sz="1600" dirty="0">
                <a:latin typeface="Arial"/>
                <a:cs typeface="Arial"/>
              </a:rPr>
              <a:t>Von Hand Verschönerungen</a:t>
            </a:r>
          </a:p>
          <a:p>
            <a:r>
              <a:rPr lang="de-DE" sz="2000" dirty="0">
                <a:latin typeface="Arial"/>
                <a:cs typeface="Arial"/>
              </a:rPr>
              <a:t>Alle: </a:t>
            </a:r>
          </a:p>
          <a:p>
            <a:pPr lvl="1"/>
            <a:r>
              <a:rPr lang="de-DE" sz="1600" dirty="0">
                <a:latin typeface="Arial"/>
                <a:cs typeface="Arial"/>
              </a:rPr>
              <a:t>Präsentation, Ideensammlung &amp; Konzept </a:t>
            </a:r>
            <a:endParaRPr lang="de-DE" sz="1600" dirty="0">
              <a:cs typeface="Calibri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F9E5FA4-4507-2032-68BF-56D9F87518CA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48D7AEDD-8B5A-E70B-8BEC-D091FA2073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A76B2BE8-8656-090C-35BC-7BE6B6E2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4E92C781-2D0D-B485-9B24-184CE9B2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36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B1EBCA-43FA-FE37-6E8E-2FB0DFB2E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Gute Ideen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79E795-6351-BEA4-E1F1-5A3C4843A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659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Allgemeine Idee der Winter- /Weihnachtslandschaft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Eislaufbahn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Gute Ideen, ohne Umsetzung:</a:t>
            </a:r>
          </a:p>
          <a:p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Weihnachtbäume, Renntiere, … programmieren</a:t>
            </a:r>
          </a:p>
          <a:p>
            <a:pPr lvl="1"/>
            <a:r>
              <a:rPr 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Schwer zu programmieren</a:t>
            </a:r>
          </a:p>
          <a:p>
            <a:r>
              <a:rPr lang="de-DE" sz="2000" i="1" dirty="0">
                <a:latin typeface="Arial"/>
                <a:cs typeface="Arial"/>
              </a:rPr>
              <a:t>Zaun um die Eislaufbahn</a:t>
            </a:r>
          </a:p>
          <a:p>
            <a:pPr lvl="1"/>
            <a:r>
              <a:rPr lang="de-DE" sz="1600" i="1" dirty="0">
                <a:latin typeface="Arial"/>
                <a:cs typeface="Arial"/>
              </a:rPr>
              <a:t>In Ecken war kein Zaun möglich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0997C67-118F-AC8F-653A-60D2ABFAB9BC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AAA3759B-7620-082B-CF30-85972F8281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4C2AE0E-1C41-A5C1-CB67-7166E5069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F3CC48AE-6BA3-5CA1-F974-7F397582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632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05E05C-FAED-A81A-85F1-92F1A51D2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96" y="238137"/>
            <a:ext cx="10515600" cy="1325563"/>
          </a:xfrm>
        </p:spPr>
        <p:txBody>
          <a:bodyPr>
            <a:normAutofit/>
          </a:bodyPr>
          <a:lstStyle/>
          <a:p>
            <a:r>
              <a:rPr lang="de-DE" sz="4200" b="1" dirty="0">
                <a:latin typeface="Andale Mono" panose="020B0509000000000004" pitchFamily="49" charset="0"/>
                <a:cs typeface="Arial" panose="020B0604020202020204" pitchFamily="34" charset="0"/>
              </a:rPr>
              <a:t>Wichtige Stelle im Programm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3BE1A6-F597-9667-DD26-4D8108D36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25" y="1339027"/>
            <a:ext cx="9403492" cy="4880841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buNone/>
            </a:pPr>
            <a:endParaRPr lang="de-DE" sz="62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de-DE" sz="8000" dirty="0">
                <a:latin typeface="Arial"/>
                <a:cs typeface="Arial"/>
              </a:rPr>
              <a:t>Code damit die Beleuchtung angeht, wenn man auf die Eisfläche läuft</a:t>
            </a:r>
            <a:endParaRPr lang="de-DE" sz="8000" dirty="0">
              <a:latin typeface="Arial"/>
              <a:ea typeface="+mn-lt"/>
              <a:cs typeface="+mn-lt"/>
            </a:endParaRPr>
          </a:p>
          <a:p>
            <a:pPr marL="0" indent="0">
              <a:buNone/>
            </a:pPr>
            <a:endParaRPr lang="de-DE" sz="1100" dirty="0">
              <a:latin typeface="Arial"/>
              <a:cs typeface="Arial"/>
            </a:endParaRPr>
          </a:p>
          <a:p>
            <a:pPr marL="0" indent="0">
              <a:buNone/>
            </a:pPr>
            <a:endParaRPr lang="de-DE" sz="1100" dirty="0">
              <a:latin typeface="Arial"/>
              <a:ea typeface="+mn-lt"/>
              <a:cs typeface="Arial"/>
            </a:endParaRPr>
          </a:p>
          <a:p>
            <a:pPr marL="0" indent="0">
              <a:buNone/>
            </a:pPr>
            <a:r>
              <a:rPr lang="de-DE" sz="3600" dirty="0">
                <a:ea typeface="+mn-lt"/>
                <a:cs typeface="+mn-lt"/>
              </a:rPr>
              <a:t>def on_travelled_walk(x, y, z):
    </a:t>
            </a:r>
            <a:r>
              <a:rPr lang="de-DE" sz="3600" dirty="0" err="1">
                <a:ea typeface="+mn-lt"/>
                <a:cs typeface="+mn-lt"/>
              </a:rPr>
              <a:t>while</a:t>
            </a:r>
            <a:r>
              <a:rPr lang="de-DE" sz="3600" dirty="0">
                <a:ea typeface="+mn-lt"/>
                <a:cs typeface="+mn-lt"/>
              </a:rPr>
              <a:t> </a:t>
            </a:r>
            <a:r>
              <a:rPr lang="de-DE" sz="3600" b="1" dirty="0">
                <a:ea typeface="+mn-lt"/>
                <a:cs typeface="+mn-lt"/>
              </a:rPr>
              <a:t>True</a:t>
            </a:r>
            <a:r>
              <a:rPr lang="de-DE" sz="3600" dirty="0">
                <a:ea typeface="+mn-lt"/>
                <a:cs typeface="+mn-lt"/>
              </a:rPr>
              <a:t>:
        </a:t>
            </a:r>
            <a:r>
              <a:rPr lang="de-DE" sz="3600" dirty="0" err="1">
                <a:ea typeface="+mn-lt"/>
                <a:cs typeface="+mn-lt"/>
              </a:rPr>
              <a:t>xp</a:t>
            </a:r>
            <a:r>
              <a:rPr lang="de-DE" sz="3600" dirty="0">
                <a:ea typeface="+mn-lt"/>
                <a:cs typeface="+mn-lt"/>
              </a:rPr>
              <a:t> = </a:t>
            </a:r>
            <a:r>
              <a:rPr lang="de-DE" sz="3600" dirty="0" err="1">
                <a:ea typeface="+mn-lt"/>
                <a:cs typeface="+mn-lt"/>
              </a:rPr>
              <a:t>player.position</a:t>
            </a:r>
            <a:r>
              <a:rPr lang="de-DE" sz="3600" dirty="0">
                <a:ea typeface="+mn-lt"/>
                <a:cs typeface="+mn-lt"/>
              </a:rPr>
              <a:t>().</a:t>
            </a:r>
            <a:r>
              <a:rPr lang="de-DE" sz="3600" dirty="0" err="1">
                <a:ea typeface="+mn-lt"/>
                <a:cs typeface="+mn-lt"/>
              </a:rPr>
              <a:t>get_value</a:t>
            </a:r>
            <a:r>
              <a:rPr lang="de-DE" sz="3600" dirty="0">
                <a:ea typeface="+mn-lt"/>
                <a:cs typeface="+mn-lt"/>
              </a:rPr>
              <a:t>(</a:t>
            </a:r>
            <a:r>
              <a:rPr lang="de-DE" sz="3600" dirty="0" err="1">
                <a:ea typeface="+mn-lt"/>
                <a:cs typeface="+mn-lt"/>
              </a:rPr>
              <a:t>Axis.X</a:t>
            </a:r>
            <a:r>
              <a:rPr lang="de-DE" sz="3600" dirty="0">
                <a:ea typeface="+mn-lt"/>
                <a:cs typeface="+mn-lt"/>
              </a:rPr>
              <a:t>) 
        </a:t>
            </a:r>
            <a:r>
              <a:rPr lang="de-DE" sz="3600" dirty="0" err="1">
                <a:ea typeface="+mn-lt"/>
                <a:cs typeface="+mn-lt"/>
              </a:rPr>
              <a:t>yp</a:t>
            </a:r>
            <a:r>
              <a:rPr lang="de-DE" sz="3600" dirty="0">
                <a:ea typeface="+mn-lt"/>
                <a:cs typeface="+mn-lt"/>
              </a:rPr>
              <a:t> = </a:t>
            </a:r>
            <a:r>
              <a:rPr lang="de-DE" sz="3600" dirty="0" err="1">
                <a:ea typeface="+mn-lt"/>
                <a:cs typeface="+mn-lt"/>
              </a:rPr>
              <a:t>player.position</a:t>
            </a:r>
            <a:r>
              <a:rPr lang="de-DE" sz="3600" dirty="0">
                <a:ea typeface="+mn-lt"/>
                <a:cs typeface="+mn-lt"/>
              </a:rPr>
              <a:t>().</a:t>
            </a:r>
            <a:r>
              <a:rPr lang="de-DE" sz="3600" dirty="0" err="1">
                <a:ea typeface="+mn-lt"/>
                <a:cs typeface="+mn-lt"/>
              </a:rPr>
              <a:t>get_value</a:t>
            </a:r>
            <a:r>
              <a:rPr lang="de-DE" sz="3600" dirty="0">
                <a:ea typeface="+mn-lt"/>
                <a:cs typeface="+mn-lt"/>
              </a:rPr>
              <a:t>(</a:t>
            </a:r>
            <a:r>
              <a:rPr lang="de-DE" sz="3600" dirty="0" err="1">
                <a:ea typeface="+mn-lt"/>
                <a:cs typeface="+mn-lt"/>
              </a:rPr>
              <a:t>Axis.Y</a:t>
            </a:r>
            <a:r>
              <a:rPr lang="de-DE" sz="3600" dirty="0">
                <a:ea typeface="+mn-lt"/>
                <a:cs typeface="+mn-lt"/>
              </a:rPr>
              <a:t>)
        </a:t>
            </a:r>
            <a:r>
              <a:rPr lang="de-DE" sz="3600" dirty="0" err="1">
                <a:ea typeface="+mn-lt"/>
                <a:cs typeface="+mn-lt"/>
              </a:rPr>
              <a:t>zp</a:t>
            </a:r>
            <a:r>
              <a:rPr lang="de-DE" sz="3600" dirty="0">
                <a:ea typeface="+mn-lt"/>
                <a:cs typeface="+mn-lt"/>
              </a:rPr>
              <a:t> = </a:t>
            </a:r>
            <a:r>
              <a:rPr lang="de-DE" sz="3600" dirty="0" err="1">
                <a:ea typeface="+mn-lt"/>
                <a:cs typeface="+mn-lt"/>
              </a:rPr>
              <a:t>player.position</a:t>
            </a:r>
            <a:r>
              <a:rPr lang="de-DE" sz="3600" dirty="0">
                <a:ea typeface="+mn-lt"/>
                <a:cs typeface="+mn-lt"/>
              </a:rPr>
              <a:t>().</a:t>
            </a:r>
            <a:r>
              <a:rPr lang="de-DE" sz="3600" dirty="0" err="1">
                <a:ea typeface="+mn-lt"/>
                <a:cs typeface="+mn-lt"/>
              </a:rPr>
              <a:t>get_value</a:t>
            </a:r>
            <a:r>
              <a:rPr lang="de-DE" sz="3600" dirty="0">
                <a:ea typeface="+mn-lt"/>
                <a:cs typeface="+mn-lt"/>
              </a:rPr>
              <a:t>(</a:t>
            </a:r>
            <a:r>
              <a:rPr lang="de-DE" sz="3600" dirty="0" err="1">
                <a:ea typeface="+mn-lt"/>
                <a:cs typeface="+mn-lt"/>
              </a:rPr>
              <a:t>Axis.Z</a:t>
            </a:r>
            <a:r>
              <a:rPr lang="de-DE" sz="3600" dirty="0">
                <a:ea typeface="+mn-lt"/>
                <a:cs typeface="+mn-lt"/>
              </a:rPr>
              <a:t>) </a:t>
            </a:r>
            <a:r>
              <a:rPr lang="de-DE" sz="3600" i="1" dirty="0">
                <a:ea typeface="+mn-lt"/>
                <a:cs typeface="+mn-lt"/>
              </a:rPr>
              <a:t># es überprüft nach jeder Bewegung die Koordinaten</a:t>
            </a:r>
            <a:r>
              <a:rPr lang="de-DE" sz="3600" dirty="0">
                <a:ea typeface="+mn-lt"/>
                <a:cs typeface="+mn-lt"/>
              </a:rPr>
              <a:t>
        </a:t>
            </a:r>
            <a:r>
              <a:rPr lang="de-DE" sz="3600" dirty="0" err="1">
                <a:ea typeface="+mn-lt"/>
                <a:cs typeface="+mn-lt"/>
              </a:rPr>
              <a:t>if</a:t>
            </a:r>
            <a:r>
              <a:rPr lang="de-DE" sz="3600" dirty="0">
                <a:ea typeface="+mn-lt"/>
                <a:cs typeface="+mn-lt"/>
              </a:rPr>
              <a:t> (-67&lt;</a:t>
            </a:r>
            <a:r>
              <a:rPr lang="de-DE" sz="3600" dirty="0" err="1">
                <a:ea typeface="+mn-lt"/>
                <a:cs typeface="+mn-lt"/>
              </a:rPr>
              <a:t>xp</a:t>
            </a:r>
            <a:r>
              <a:rPr lang="de-DE" sz="3600" dirty="0">
                <a:ea typeface="+mn-lt"/>
                <a:cs typeface="+mn-lt"/>
              </a:rPr>
              <a:t>&lt;-59) and (</a:t>
            </a:r>
            <a:r>
              <a:rPr lang="de-DE" sz="3600" dirty="0" err="1">
                <a:ea typeface="+mn-lt"/>
                <a:cs typeface="+mn-lt"/>
              </a:rPr>
              <a:t>yp</a:t>
            </a:r>
            <a:r>
              <a:rPr lang="de-DE" sz="3600" dirty="0">
                <a:ea typeface="+mn-lt"/>
                <a:cs typeface="+mn-lt"/>
              </a:rPr>
              <a:t>==-60) and (</a:t>
            </a:r>
            <a:r>
              <a:rPr lang="de-DE" sz="3600" dirty="0" err="1">
                <a:ea typeface="+mn-lt"/>
                <a:cs typeface="+mn-lt"/>
              </a:rPr>
              <a:t>zp</a:t>
            </a:r>
            <a:r>
              <a:rPr lang="de-DE" sz="3600" dirty="0">
                <a:ea typeface="+mn-lt"/>
                <a:cs typeface="+mn-lt"/>
              </a:rPr>
              <a:t>==55): </a:t>
            </a:r>
            <a:r>
              <a:rPr lang="de-DE" sz="3600" i="1" dirty="0">
                <a:ea typeface="+mn-lt"/>
                <a:cs typeface="+mn-lt"/>
              </a:rPr>
              <a:t># sobald der Spieler in diesen Bereich tritt werden...</a:t>
            </a:r>
            <a:r>
              <a:rPr lang="de-DE" sz="3600" dirty="0">
                <a:ea typeface="+mn-lt"/>
                <a:cs typeface="+mn-lt"/>
              </a:rPr>
              <a:t>
             </a:t>
            </a:r>
            <a:r>
              <a:rPr lang="de-DE" sz="3600" dirty="0" err="1">
                <a:ea typeface="+mn-lt"/>
                <a:cs typeface="+mn-lt"/>
              </a:rPr>
              <a:t>blocks.place</a:t>
            </a:r>
            <a:r>
              <a:rPr lang="de-DE" sz="3600" dirty="0">
                <a:ea typeface="+mn-lt"/>
                <a:cs typeface="+mn-lt"/>
              </a:rPr>
              <a:t>(REDSTONE_TORCH, </a:t>
            </a:r>
            <a:r>
              <a:rPr lang="de-DE" sz="3600" dirty="0" err="1">
                <a:ea typeface="+mn-lt"/>
                <a:cs typeface="+mn-lt"/>
              </a:rPr>
              <a:t>world</a:t>
            </a:r>
            <a:r>
              <a:rPr lang="de-DE" sz="3600" dirty="0">
                <a:ea typeface="+mn-lt"/>
                <a:cs typeface="+mn-lt"/>
              </a:rPr>
              <a:t>(x, y+1, z+7))
             </a:t>
            </a:r>
            <a:r>
              <a:rPr lang="de-DE" sz="3600" dirty="0" err="1">
                <a:ea typeface="+mn-lt"/>
                <a:cs typeface="+mn-lt"/>
              </a:rPr>
              <a:t>blocks.place</a:t>
            </a:r>
            <a:r>
              <a:rPr lang="de-DE" sz="3600" dirty="0">
                <a:ea typeface="+mn-lt"/>
                <a:cs typeface="+mn-lt"/>
              </a:rPr>
              <a:t>(REDSTONE_TORCH, </a:t>
            </a:r>
            <a:r>
              <a:rPr lang="de-DE" sz="3600" dirty="0" err="1">
                <a:ea typeface="+mn-lt"/>
                <a:cs typeface="+mn-lt"/>
              </a:rPr>
              <a:t>world</a:t>
            </a:r>
            <a:r>
              <a:rPr lang="de-DE" sz="3600" dirty="0">
                <a:ea typeface="+mn-lt"/>
                <a:cs typeface="+mn-lt"/>
              </a:rPr>
              <a:t>(x+10, y+1, z+7))
             </a:t>
            </a:r>
            <a:r>
              <a:rPr lang="de-DE" sz="3600" dirty="0" err="1">
                <a:ea typeface="+mn-lt"/>
                <a:cs typeface="+mn-lt"/>
              </a:rPr>
              <a:t>blocks.place</a:t>
            </a:r>
            <a:r>
              <a:rPr lang="de-DE" sz="3600" dirty="0">
                <a:ea typeface="+mn-lt"/>
                <a:cs typeface="+mn-lt"/>
              </a:rPr>
              <a:t>(REDSTONE_TORCH, </a:t>
            </a:r>
            <a:r>
              <a:rPr lang="de-DE" sz="3600" dirty="0" err="1">
                <a:ea typeface="+mn-lt"/>
                <a:cs typeface="+mn-lt"/>
              </a:rPr>
              <a:t>world</a:t>
            </a:r>
            <a:r>
              <a:rPr lang="de-DE" sz="3600" dirty="0">
                <a:ea typeface="+mn-lt"/>
                <a:cs typeface="+mn-lt"/>
              </a:rPr>
              <a:t>(x+17, y+1, z))
             </a:t>
            </a:r>
            <a:r>
              <a:rPr lang="de-DE" sz="3600" dirty="0" err="1">
                <a:ea typeface="+mn-lt"/>
                <a:cs typeface="+mn-lt"/>
              </a:rPr>
              <a:t>blocks.place</a:t>
            </a:r>
            <a:r>
              <a:rPr lang="de-DE" sz="3600" dirty="0">
                <a:ea typeface="+mn-lt"/>
                <a:cs typeface="+mn-lt"/>
              </a:rPr>
              <a:t>(REDSTONE_TORCH, </a:t>
            </a:r>
            <a:r>
              <a:rPr lang="de-DE" sz="3600" dirty="0" err="1">
                <a:ea typeface="+mn-lt"/>
                <a:cs typeface="+mn-lt"/>
              </a:rPr>
              <a:t>world</a:t>
            </a:r>
            <a:r>
              <a:rPr lang="de-DE" sz="3600" dirty="0">
                <a:ea typeface="+mn-lt"/>
                <a:cs typeface="+mn-lt"/>
              </a:rPr>
              <a:t>(x+5, y+1, z-7))
             </a:t>
            </a:r>
            <a:r>
              <a:rPr lang="de-DE" sz="3600" dirty="0" err="1">
                <a:ea typeface="+mn-lt"/>
                <a:cs typeface="+mn-lt"/>
              </a:rPr>
              <a:t>blocks.place</a:t>
            </a:r>
            <a:r>
              <a:rPr lang="de-DE" sz="3600" dirty="0">
                <a:ea typeface="+mn-lt"/>
                <a:cs typeface="+mn-lt"/>
              </a:rPr>
              <a:t>(REDSTONE_TORCH, </a:t>
            </a:r>
            <a:r>
              <a:rPr lang="de-DE" sz="3600" dirty="0" err="1">
                <a:ea typeface="+mn-lt"/>
                <a:cs typeface="+mn-lt"/>
              </a:rPr>
              <a:t>world</a:t>
            </a:r>
            <a:r>
              <a:rPr lang="de-DE" sz="3600" dirty="0">
                <a:ea typeface="+mn-lt"/>
                <a:cs typeface="+mn-lt"/>
              </a:rPr>
              <a:t>(x-7, y+1, z)) </a:t>
            </a:r>
            <a:r>
              <a:rPr lang="de-DE" sz="3600" i="1" dirty="0">
                <a:ea typeface="+mn-lt"/>
                <a:cs typeface="+mn-lt"/>
              </a:rPr>
              <a:t># ...Fackeln gebaut, damit die Lampen zu leuchten beginnen</a:t>
            </a:r>
            <a:r>
              <a:rPr lang="de-DE" sz="3600" dirty="0">
                <a:ea typeface="+mn-lt"/>
                <a:cs typeface="+mn-lt"/>
              </a:rPr>
              <a:t>
 eislaufbahn(-68, -61, 49, 5) </a:t>
            </a:r>
            <a:r>
              <a:rPr lang="de-DE" sz="3600" i="1" dirty="0">
                <a:ea typeface="+mn-lt"/>
                <a:cs typeface="+mn-lt"/>
              </a:rPr>
              <a:t># Die Funktion "eislaufbahn" ,mit den gewünschten Variablen, wird aufgerufen und durchgeführt -&gt; Eislaufbahn mit Lampen und Stromkabel wird gebaut</a:t>
            </a:r>
            <a:r>
              <a:rPr lang="de-DE" sz="3600" dirty="0">
                <a:ea typeface="+mn-lt"/>
                <a:cs typeface="+mn-lt"/>
              </a:rPr>
              <a:t>
</a:t>
            </a:r>
            <a:r>
              <a:rPr lang="de-DE" sz="3600" dirty="0" err="1">
                <a:ea typeface="+mn-lt"/>
                <a:cs typeface="+mn-lt"/>
              </a:rPr>
              <a:t>player.on_travelled</a:t>
            </a:r>
            <a:r>
              <a:rPr lang="de-DE" sz="3600" dirty="0">
                <a:ea typeface="+mn-lt"/>
                <a:cs typeface="+mn-lt"/>
              </a:rPr>
              <a:t>(WALK, </a:t>
            </a:r>
            <a:r>
              <a:rPr lang="de-DE" sz="3600" dirty="0" err="1">
                <a:ea typeface="+mn-lt"/>
                <a:cs typeface="+mn-lt"/>
              </a:rPr>
              <a:t>on_travelled_walk</a:t>
            </a:r>
            <a:r>
              <a:rPr lang="de-DE" sz="3600" dirty="0">
                <a:ea typeface="+mn-lt"/>
                <a:cs typeface="+mn-lt"/>
              </a:rPr>
              <a:t>(-68,-61,49)) </a:t>
            </a:r>
            <a:r>
              <a:rPr lang="de-DE" sz="3600" i="1" dirty="0">
                <a:ea typeface="+mn-lt"/>
                <a:cs typeface="+mn-lt"/>
              </a:rPr>
              <a:t>#  Die Interaktion, dass bei betreten von der Eislaufbahn die Fackeln gebaut und somit die Lampen leuchten werden, wird durchgeführt</a:t>
            </a:r>
            <a:endParaRPr lang="de-DE" sz="7200" dirty="0">
              <a:cs typeface="Calibri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D5FFC79-41F6-16C5-7539-AF53A5BCB658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203C85E2-02DD-CC9C-6D53-F64339C231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0801238F-CB70-BD04-3E97-90974444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C259EFC-B89D-8CEF-2950-7F559200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124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5F83F-43F0-D590-B3BE-23E63A1AD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Probleme &amp; Lösungen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FE0B5B-E2E0-6622-E158-673E43483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de-DE" sz="2000" dirty="0">
                <a:latin typeface="Arial"/>
                <a:cs typeface="Arial"/>
              </a:rPr>
              <a:t>Beleuchtung um Eislaufbahn</a:t>
            </a:r>
          </a:p>
          <a:p>
            <a:pPr lvl="1" indent="0"/>
            <a:r>
              <a:rPr lang="de-DE" sz="1400" dirty="0">
                <a:latin typeface="Arial"/>
                <a:cs typeface="Arial"/>
              </a:rPr>
              <a:t> Alle Lampen brennen</a:t>
            </a:r>
            <a:endParaRPr lang="de-DE" sz="1400" dirty="0">
              <a:latin typeface="Calibri" panose="020F0502020204030204"/>
              <a:cs typeface="Calibri"/>
            </a:endParaRPr>
          </a:p>
          <a:p>
            <a:pPr lvl="1" indent="0"/>
            <a:r>
              <a:rPr lang="de-DE" sz="1400" dirty="0">
                <a:latin typeface="Arial"/>
                <a:cs typeface="Arial"/>
              </a:rPr>
              <a:t> Lampen anschalten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r>
              <a:rPr lang="de-DE" sz="1400" dirty="0">
                <a:latin typeface="Arial"/>
                <a:cs typeface="Arial"/>
              </a:rPr>
              <a:t>Lösung: Fackeln dazwischen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/>
                <a:cs typeface="Arial"/>
              </a:rPr>
              <a:t>Form von Eislaufbahn</a:t>
            </a:r>
            <a:endParaRPr lang="de-DE" sz="1800" dirty="0">
              <a:latin typeface="Calibri" panose="020F0502020204030204"/>
              <a:cs typeface="Calibri"/>
            </a:endParaRPr>
          </a:p>
          <a:p>
            <a:pPr lvl="1" indent="0"/>
            <a:r>
              <a:rPr lang="de-DE" sz="1400" dirty="0">
                <a:latin typeface="Arial"/>
                <a:cs typeface="Arial"/>
              </a:rPr>
              <a:t> Ovale</a:t>
            </a:r>
            <a:r>
              <a:rPr lang="de-DE" sz="1400" dirty="0">
                <a:latin typeface="Arial"/>
                <a:ea typeface="+mn-lt"/>
                <a:cs typeface="Arial"/>
              </a:rPr>
              <a:t> Form und kein Rechteck</a:t>
            </a:r>
          </a:p>
          <a:p>
            <a:pPr lvl="1" indent="0">
              <a:buNone/>
            </a:pPr>
            <a:r>
              <a:rPr lang="de-DE" sz="1400" dirty="0">
                <a:latin typeface="Arial"/>
                <a:ea typeface="+mn-lt"/>
                <a:cs typeface="Arial"/>
              </a:rPr>
              <a:t>Lösung</a:t>
            </a:r>
            <a:r>
              <a:rPr lang="de-DE" sz="1400" dirty="0">
                <a:latin typeface="Arial"/>
                <a:cs typeface="Arial"/>
              </a:rPr>
              <a:t>: Zwei Kreise und ein Rechteck</a:t>
            </a:r>
          </a:p>
          <a:p>
            <a:pPr marL="0" indent="0">
              <a:buNone/>
            </a:pPr>
            <a:endParaRPr lang="de-DE" sz="2000" dirty="0">
              <a:latin typeface="Arial"/>
              <a:cs typeface="Arial"/>
            </a:endParaRPr>
          </a:p>
          <a:p>
            <a:r>
              <a:rPr lang="de-DE" sz="2000" dirty="0">
                <a:latin typeface="Arial"/>
                <a:cs typeface="Arial"/>
              </a:rPr>
              <a:t>Schneewelt</a:t>
            </a:r>
            <a:endParaRPr lang="de-DE" dirty="0">
              <a:latin typeface="Arial"/>
              <a:cs typeface="Arial"/>
            </a:endParaRPr>
          </a:p>
          <a:p>
            <a:pPr lvl="1" indent="0"/>
            <a:r>
              <a:rPr lang="de-DE" sz="1300" dirty="0">
                <a:latin typeface="Arial"/>
                <a:cs typeface="Arial"/>
              </a:rPr>
              <a:t> </a:t>
            </a:r>
            <a:r>
              <a:rPr lang="de-DE" sz="1400" dirty="0">
                <a:latin typeface="Arial"/>
                <a:cs typeface="Arial"/>
              </a:rPr>
              <a:t>Standard Welt: nur Regen &amp; kein Schnee</a:t>
            </a:r>
          </a:p>
          <a:p>
            <a:pPr lvl="1" indent="0"/>
            <a:r>
              <a:rPr lang="de-DE" sz="1400" dirty="0">
                <a:latin typeface="Arial"/>
                <a:cs typeface="Arial"/>
              </a:rPr>
              <a:t> andere Welt: konnten nicht einfügen</a:t>
            </a:r>
          </a:p>
          <a:p>
            <a:pPr lvl="1" indent="0">
              <a:buNone/>
            </a:pPr>
            <a:r>
              <a:rPr lang="de-DE" sz="1400" dirty="0">
                <a:latin typeface="Arial"/>
                <a:cs typeface="Arial"/>
              </a:rPr>
              <a:t>Lösung: Interaktion "schneien" verwerfen</a:t>
            </a:r>
          </a:p>
          <a:p>
            <a:pPr lvl="1" indent="0">
              <a:buNone/>
            </a:pPr>
            <a:endParaRPr lang="de-DE" sz="1700" dirty="0">
              <a:latin typeface="Arial"/>
              <a:cs typeface="Arial"/>
            </a:endParaRPr>
          </a:p>
          <a:p>
            <a:r>
              <a:rPr lang="de-DE" sz="2000" dirty="0">
                <a:latin typeface="Arial"/>
                <a:cs typeface="Arial"/>
              </a:rPr>
              <a:t>Kleine Häuser</a:t>
            </a:r>
          </a:p>
          <a:p>
            <a:pPr lvl="1" indent="0"/>
            <a:r>
              <a:rPr lang="de-DE" sz="1400" dirty="0">
                <a:latin typeface="Arial"/>
                <a:cs typeface="Arial"/>
              </a:rPr>
              <a:t> Bau der Häuser mit Rillen und Fenster</a:t>
            </a:r>
            <a:endParaRPr lang="de-DE" sz="1400" dirty="0">
              <a:latin typeface="Calibri" panose="020F0502020204030204"/>
              <a:cs typeface="Calibri"/>
            </a:endParaRPr>
          </a:p>
          <a:p>
            <a:pPr lvl="1" indent="0"/>
            <a:r>
              <a:rPr lang="de-DE" sz="1400" dirty="0">
                <a:latin typeface="Arial"/>
                <a:cs typeface="Arial"/>
              </a:rPr>
              <a:t> Glas genau ein Block weiter innen als Holz</a:t>
            </a:r>
          </a:p>
          <a:p>
            <a:pPr lvl="1" indent="0">
              <a:buNone/>
            </a:pPr>
            <a:r>
              <a:rPr lang="de-DE" sz="1400" dirty="0">
                <a:latin typeface="Arial"/>
                <a:cs typeface="Arial"/>
              </a:rPr>
              <a:t>Lösung: aufzeichnen</a:t>
            </a:r>
            <a:endParaRPr lang="de-DE" sz="1400" dirty="0">
              <a:latin typeface="Calibri"/>
              <a:cs typeface="Calibri"/>
            </a:endParaRPr>
          </a:p>
          <a:p>
            <a:pPr marL="457200" lvl="1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5BBE620-D4DD-B961-414F-4FAC7B67A5F5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730CEE92-E293-8C86-B592-926E11E37095}"/>
              </a:ext>
            </a:extLst>
          </p:cNvPr>
          <p:cNvSpPr/>
          <p:nvPr/>
        </p:nvSpPr>
        <p:spPr>
          <a:xfrm>
            <a:off x="6690590" y="2863272"/>
            <a:ext cx="848589" cy="83704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D417CD19-F6F2-00DC-EDED-E3BB8EA4A5E3}"/>
              </a:ext>
            </a:extLst>
          </p:cNvPr>
          <p:cNvSpPr/>
          <p:nvPr/>
        </p:nvSpPr>
        <p:spPr>
          <a:xfrm>
            <a:off x="7610276" y="2873298"/>
            <a:ext cx="848589" cy="831271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F50E62-D9C6-5E37-6679-2AB3588A84E6}"/>
              </a:ext>
            </a:extLst>
          </p:cNvPr>
          <p:cNvSpPr/>
          <p:nvPr/>
        </p:nvSpPr>
        <p:spPr>
          <a:xfrm rot="16200000">
            <a:off x="7135396" y="2788226"/>
            <a:ext cx="837043" cy="981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5B67792E-8C90-0985-22FE-9A93B72C7D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5264" y="1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01F2FF7A-1321-09D0-196D-0B84D7D24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4E07B434-4756-40FC-71FC-DD464345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061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A0B989-E6EB-FEB1-3949-F918539B2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Andale Mono" panose="020B0509000000000004" pitchFamily="49" charset="0"/>
                <a:cs typeface="Arial" panose="020B0604020202020204" pitchFamily="34" charset="0"/>
              </a:rPr>
              <a:t>Fazit - Positives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8387F9-840B-1C38-0A86-D9DEA3677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Freie Arbeit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Kreativität</a:t>
            </a:r>
          </a:p>
          <a:p>
            <a:r>
              <a:rPr lang="de-DE" sz="2000" dirty="0">
                <a:latin typeface="Arial"/>
                <a:cs typeface="Arial"/>
              </a:rPr>
              <a:t>Selbstständigkeit</a:t>
            </a:r>
          </a:p>
          <a:p>
            <a:r>
              <a:rPr lang="de-DE" sz="2000" dirty="0">
                <a:latin typeface="Arial"/>
                <a:cs typeface="Arial"/>
              </a:rPr>
              <a:t>Abwechslungsreich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5C725C2-616F-D710-92AF-BFBD4F4ACEAB}"/>
              </a:ext>
            </a:extLst>
          </p:cNvPr>
          <p:cNvSpPr/>
          <p:nvPr/>
        </p:nvSpPr>
        <p:spPr>
          <a:xfrm>
            <a:off x="9848335" y="0"/>
            <a:ext cx="2343665" cy="6857999"/>
          </a:xfrm>
          <a:prstGeom prst="rect">
            <a:avLst/>
          </a:prstGeom>
          <a:solidFill>
            <a:srgbClr val="D3E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2" descr="Winterlandschaft Bilder - Kostenloser Download auf Freepik">
            <a:extLst>
              <a:ext uri="{FF2B5EF4-FFF2-40B4-BE49-F238E27FC236}">
                <a16:creationId xmlns:a16="http://schemas.microsoft.com/office/drawing/2014/main" id="{4012A5FE-9488-6C2F-D7F9-F6316CB910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73" t="15709" r="-1" b="-1"/>
          <a:stretch/>
        </p:blipFill>
        <p:spPr bwMode="auto">
          <a:xfrm>
            <a:off x="9848334" y="0"/>
            <a:ext cx="234366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35F65FA-EA31-6D0D-6FB0-E41EC0E2B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Informatik Projekt - Winterlandschaft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AB87528-1EC4-49D6-FAF4-6E1ACF39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9C07-ABDA-7E4C-B7B5-FC8EF064839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5654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746</Words>
  <Application>Microsoft Office PowerPoint</Application>
  <PresentationFormat>Widescreen</PresentationFormat>
  <Paragraphs>157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</vt:lpstr>
      <vt:lpstr>Minecraft Projekt Winterlandschaft</vt:lpstr>
      <vt:lpstr>Inhaltverzeichnis</vt:lpstr>
      <vt:lpstr>Erste Projektidee</vt:lpstr>
      <vt:lpstr>Definitives Projekt</vt:lpstr>
      <vt:lpstr>Arbeitsweise</vt:lpstr>
      <vt:lpstr>Gute Ideen</vt:lpstr>
      <vt:lpstr>Wichtige Stelle im Programm</vt:lpstr>
      <vt:lpstr>Probleme &amp; Lösungen</vt:lpstr>
      <vt:lpstr>Fazit - Positives</vt:lpstr>
      <vt:lpstr>Fazit - Negatives</vt:lpstr>
      <vt:lpstr>Fazit – Verbesserungen</vt:lpstr>
      <vt:lpstr>Quellen</vt:lpstr>
      <vt:lpstr>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Minecraft Projekt Winterlandschaft</dc:title>
  <dc:creator>Aline Auderset</dc:creator>
  <cp:lastModifiedBy>Aline Auderset</cp:lastModifiedBy>
  <cp:revision>197</cp:revision>
  <dcterms:created xsi:type="dcterms:W3CDTF">2023-01-23T07:26:20Z</dcterms:created>
  <dcterms:modified xsi:type="dcterms:W3CDTF">2023-02-10T12:43:29Z</dcterms:modified>
</cp:coreProperties>
</file>